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, Jiale [COM S]" initials="FJ[S" lastIdx="1" clrIdx="0">
    <p:extLst>
      <p:ext uri="{19B8F6BF-5375-455C-9EA6-DF929625EA0E}">
        <p15:presenceInfo xmlns:p15="http://schemas.microsoft.com/office/powerpoint/2012/main" userId="Feng, Jiale [COM S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69" autoAdjust="0"/>
  </p:normalViewPr>
  <p:slideViewPr>
    <p:cSldViewPr snapToGrid="0">
      <p:cViewPr varScale="1">
        <p:scale>
          <a:sx n="92" d="100"/>
          <a:sy n="92" d="100"/>
        </p:scale>
        <p:origin x="131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F2E22-4B5E-4A87-84CA-77BEB7717D8B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8C265-ECD8-4882-96CD-122DDDF7C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749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8C265-ECD8-4882-96CD-122DDDF7C3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2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 functions were tested for blending of the images, and are given below.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Tex_color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represents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deathstar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texture,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tex_color_light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represents the wolf, and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tex_color_new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represents the gradient. 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8C265-ECD8-4882-96CD-122DDDF7C34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9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function was provided by Dr.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Radkowski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simply uses a pass color while adding the color values for each image. It creates the following composite image, which obscures and over-exposes the textures. 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8C265-ECD8-4882-96CD-122DDDF7C3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3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function was also provided by Dr.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Radkowski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utilizes simple multiplication of pixel color values for each image. The result nicely shows the overlay of each image, but the gradient is somewhat obscured. For this reason, a third blend function was tested.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8C265-ECD8-4882-96CD-122DDDF7C3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79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the wolf overlaid onto the moon created such a dark image when multiplying, we decided to divide the two instead. This effectively inversed the image (since they were likewise color topologies) and created a light on dark contrast. The gradient was then multiplied to create a color scheme of gradient on light and gradient on dark.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8C265-ECD8-4882-96CD-122DDDF7C3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72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Normalized vector x</a:t>
            </a:r>
            <a:r>
              <a:rPr lang="en-US" baseline="0" dirty="0" smtClean="0"/>
              <a:t> </a:t>
            </a:r>
            <a:r>
              <a:rPr lang="en-US" baseline="0" dirty="0" smtClean="0"/>
              <a:t>1/2/5 </a:t>
            </a:r>
          </a:p>
          <a:p>
            <a:r>
              <a:rPr lang="en-US" altLang="zh-CN" sz="1200" dirty="0" smtClean="0"/>
              <a:t>Using only the normalized noise vector, we can preserve detail of the Noise map, up to certain point.</a:t>
            </a:r>
          </a:p>
          <a:p>
            <a:r>
              <a:rPr lang="is-IS" altLang="zh-CN" sz="1200" dirty="0" smtClean="0"/>
              <a:t>…But, the original landscape is ruined</a:t>
            </a:r>
            <a:endParaRPr lang="en-US" altLang="zh-CN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D924-39C2-234B-8906-28FDD59377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5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trying</a:t>
            </a:r>
            <a:r>
              <a:rPr lang="en-US" baseline="0" dirty="0" smtClean="0"/>
              <a:t> many equations for the </a:t>
            </a:r>
            <a:r>
              <a:rPr lang="en-US" baseline="0" dirty="0" err="1" smtClean="0"/>
              <a:t>noiseVec</a:t>
            </a:r>
            <a:r>
              <a:rPr lang="is-IS" baseline="0" dirty="0" smtClean="0"/>
              <a:t>…</a:t>
            </a:r>
          </a:p>
          <a:p>
            <a:r>
              <a:rPr lang="en-US" altLang="zh-CN" sz="1200" dirty="0" smtClean="0"/>
              <a:t>Must compensate how much detail of the noise map with how much detail of landscape.</a:t>
            </a:r>
          </a:p>
          <a:p>
            <a:r>
              <a:rPr lang="en-US" altLang="zh-CN" sz="1200" dirty="0" smtClean="0"/>
              <a:t>When combined with specular light</a:t>
            </a:r>
            <a:r>
              <a:rPr lang="is-IS" altLang="zh-CN" sz="1200" dirty="0" smtClean="0"/>
              <a:t>…looks like rippled water with a reflection of the landscape...nice!</a:t>
            </a:r>
            <a:endParaRPr lang="en-US" altLang="zh-CN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D924-39C2-234B-8906-28FDD59377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3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10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5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25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4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92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68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9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76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72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22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9BDCC-01BF-4475-9633-BEADEDCEA74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71927-F55C-44CC-8332-942770213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9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zh-CN" sz="3600" dirty="0" smtClean="0"/>
              <a:t>CS 557 Assignment 4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Texture Mapping Report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pPr algn="l"/>
            <a:r>
              <a:rPr lang="en-US" altLang="zh-CN" dirty="0" smtClean="0"/>
              <a:t>Kyle </a:t>
            </a:r>
            <a:r>
              <a:rPr lang="en-US" altLang="zh-CN" dirty="0" err="1" smtClean="0"/>
              <a:t>Vansice</a:t>
            </a:r>
            <a:r>
              <a:rPr lang="en-US" altLang="zh-CN" dirty="0" smtClean="0"/>
              <a:t>/Matthew Gardner/Jiale Feng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7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01339"/>
            <a:ext cx="10515600" cy="1325563"/>
          </a:xfrm>
        </p:spPr>
        <p:txBody>
          <a:bodyPr/>
          <a:lstStyle/>
          <a:p>
            <a:r>
              <a:rPr lang="en-US" dirty="0" smtClean="0"/>
              <a:t>Results: Balancing out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1" y="1730251"/>
            <a:ext cx="3891603" cy="36400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86" y="1726602"/>
            <a:ext cx="3762748" cy="3643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53712" y="5502178"/>
            <a:ext cx="258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noiseVec</a:t>
            </a:r>
            <a:r>
              <a:rPr lang="en-US" dirty="0" smtClean="0"/>
              <a:t> * 3.0 – 2.0) * 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30944" y="5501219"/>
            <a:ext cx="141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noiseVec</a:t>
            </a:r>
            <a:r>
              <a:rPr lang="en-US" dirty="0" smtClean="0"/>
              <a:t> * .5</a:t>
            </a:r>
          </a:p>
        </p:txBody>
      </p:sp>
    </p:spTree>
    <p:extLst>
      <p:ext uri="{BB962C8B-B14F-4D97-AF65-F5344CB8AC3E}">
        <p14:creationId xmlns:p14="http://schemas.microsoft.com/office/powerpoint/2010/main" val="12321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1 Multi-texturing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646141"/>
            <a:ext cx="10515600" cy="1530821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Tex_color</a:t>
            </a:r>
            <a:r>
              <a:rPr lang="en-US" altLang="zh-CN" dirty="0" smtClean="0"/>
              <a:t>: the </a:t>
            </a:r>
            <a:r>
              <a:rPr lang="en-US" altLang="zh-CN" dirty="0" err="1"/>
              <a:t>deathstar</a:t>
            </a:r>
            <a:r>
              <a:rPr lang="en-US" altLang="zh-CN" dirty="0"/>
              <a:t> </a:t>
            </a:r>
            <a:r>
              <a:rPr lang="en-US" altLang="zh-CN" dirty="0" smtClean="0"/>
              <a:t>texture</a:t>
            </a:r>
          </a:p>
          <a:p>
            <a:r>
              <a:rPr lang="en-US" altLang="zh-CN" dirty="0" err="1" smtClean="0"/>
              <a:t>tex_color_light</a:t>
            </a:r>
            <a:r>
              <a:rPr lang="en-US" altLang="zh-CN" dirty="0" smtClean="0"/>
              <a:t>: the wolf</a:t>
            </a:r>
          </a:p>
          <a:p>
            <a:r>
              <a:rPr lang="en-US" altLang="zh-CN" dirty="0" err="1" smtClean="0"/>
              <a:t>tex_color_new</a:t>
            </a:r>
            <a:r>
              <a:rPr lang="en-US" altLang="zh-CN" dirty="0" smtClean="0"/>
              <a:t>: the gradient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46" y="1697121"/>
            <a:ext cx="2347800" cy="23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14" y="1684254"/>
            <a:ext cx="2373600" cy="2328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910" y="1703554"/>
            <a:ext cx="2347800" cy="23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Blend Function 1: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color </a:t>
            </a:r>
            <a:r>
              <a:rPr lang="en-US" altLang="zh-CN" dirty="0"/>
              <a:t>= 0.1 * </a:t>
            </a:r>
            <a:r>
              <a:rPr lang="en-US" altLang="zh-CN" dirty="0" err="1" smtClean="0"/>
              <a:t>pass_Color</a:t>
            </a:r>
            <a:r>
              <a:rPr lang="en-US" altLang="zh-CN" dirty="0" smtClean="0"/>
              <a:t> </a:t>
            </a:r>
            <a:r>
              <a:rPr lang="en-US" altLang="zh-CN" dirty="0"/>
              <a:t>+ </a:t>
            </a:r>
            <a:r>
              <a:rPr lang="en-US" altLang="zh-CN" dirty="0" err="1"/>
              <a:t>tex_color</a:t>
            </a:r>
            <a:r>
              <a:rPr lang="en-US" altLang="zh-CN" dirty="0"/>
              <a:t> + </a:t>
            </a:r>
            <a:r>
              <a:rPr lang="en-US" altLang="zh-CN" dirty="0" err="1"/>
              <a:t>tex_color_light</a:t>
            </a:r>
            <a:r>
              <a:rPr lang="en-US" altLang="zh-CN" dirty="0"/>
              <a:t> + </a:t>
            </a:r>
            <a:r>
              <a:rPr lang="en-US" altLang="zh-CN" dirty="0" err="1" smtClean="0"/>
              <a:t>tex_color_new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74" y="2572669"/>
            <a:ext cx="4894052" cy="36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1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Blend Function 2: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color = </a:t>
            </a:r>
            <a:r>
              <a:rPr lang="en-US" altLang="zh-CN" dirty="0" err="1"/>
              <a:t>tex_color</a:t>
            </a:r>
            <a:r>
              <a:rPr lang="en-US" altLang="zh-CN" dirty="0"/>
              <a:t> * </a:t>
            </a:r>
            <a:r>
              <a:rPr lang="en-US" altLang="zh-CN" dirty="0" err="1"/>
              <a:t>tex_color_light</a:t>
            </a:r>
            <a:r>
              <a:rPr lang="en-US" altLang="zh-CN" dirty="0"/>
              <a:t> * </a:t>
            </a:r>
            <a:r>
              <a:rPr lang="en-US" altLang="zh-CN" dirty="0" err="1" smtClean="0"/>
              <a:t>tex_color_new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92" y="2518639"/>
            <a:ext cx="4967416" cy="36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Blend Function 3: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color = </a:t>
            </a:r>
            <a:r>
              <a:rPr lang="en-US" altLang="zh-CN" dirty="0" err="1"/>
              <a:t>tex_color</a:t>
            </a:r>
            <a:r>
              <a:rPr lang="en-US" altLang="zh-CN" dirty="0"/>
              <a:t> / </a:t>
            </a:r>
            <a:r>
              <a:rPr lang="en-US" altLang="zh-CN" dirty="0" err="1"/>
              <a:t>tex_color_light</a:t>
            </a:r>
            <a:r>
              <a:rPr lang="en-US" altLang="zh-CN" dirty="0"/>
              <a:t> * </a:t>
            </a:r>
            <a:r>
              <a:rPr lang="en-US" altLang="zh-CN" dirty="0" err="1"/>
              <a:t>tex_color_new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66" y="2496065"/>
            <a:ext cx="4998068" cy="36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2 </a:t>
            </a:r>
            <a:r>
              <a:rPr lang="en-US" dirty="0" smtClean="0"/>
              <a:t>Noise 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67" y="1532054"/>
            <a:ext cx="4903158" cy="490315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531879"/>
            <a:ext cx="4903333" cy="4903333"/>
          </a:xfrm>
        </p:spPr>
      </p:pic>
    </p:spTree>
    <p:extLst>
      <p:ext uri="{BB962C8B-B14F-4D97-AF65-F5344CB8AC3E}">
        <p14:creationId xmlns:p14="http://schemas.microsoft.com/office/powerpoint/2010/main" val="8732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(Color map)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5" y="1690688"/>
            <a:ext cx="4734261" cy="4734261"/>
          </a:xfrm>
        </p:spPr>
      </p:pic>
    </p:spTree>
    <p:extLst>
      <p:ext uri="{BB962C8B-B14F-4D97-AF65-F5344CB8AC3E}">
        <p14:creationId xmlns:p14="http://schemas.microsoft.com/office/powerpoint/2010/main" val="21650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Emphasize the sunset with some yellow specular light</a:t>
            </a:r>
          </a:p>
          <a:p>
            <a:r>
              <a:rPr lang="en-US" sz="3600" dirty="0" smtClean="0"/>
              <a:t>Maintain detail of the Noise map</a:t>
            </a:r>
          </a:p>
          <a:p>
            <a:pPr lvl="1"/>
            <a:r>
              <a:rPr lang="en-US" sz="3200" dirty="0" smtClean="0"/>
              <a:t>Try and have roads and buildings visible in the distorted image</a:t>
            </a:r>
          </a:p>
          <a:p>
            <a:r>
              <a:rPr lang="en-US" sz="3600" dirty="0" smtClean="0"/>
              <a:t>Maintain the general landscape of the original image</a:t>
            </a:r>
          </a:p>
          <a:p>
            <a:pPr lvl="1"/>
            <a:r>
              <a:rPr lang="en-US" sz="3200" dirty="0" smtClean="0"/>
              <a:t>Preserve the skyscrapers, sunset, etc.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77" y="384467"/>
            <a:ext cx="10515600" cy="1325563"/>
          </a:xfrm>
        </p:spPr>
        <p:txBody>
          <a:bodyPr/>
          <a:lstStyle/>
          <a:p>
            <a:r>
              <a:rPr lang="en-US" dirty="0" smtClean="0"/>
              <a:t>Results: Extreme Displacement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0" y="1992280"/>
            <a:ext cx="3317390" cy="32061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46" y="1995491"/>
            <a:ext cx="3315784" cy="319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90" y="1995491"/>
            <a:ext cx="3331110" cy="319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8729" y="5241652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1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1241" y="5241652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dirty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87709" y="5241651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dirty="0" smtClean="0"/>
              <a:t>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406</Words>
  <Application>Microsoft Office PowerPoint</Application>
  <PresentationFormat>宽屏</PresentationFormat>
  <Paragraphs>45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宋体</vt:lpstr>
      <vt:lpstr>Arial</vt:lpstr>
      <vt:lpstr>Calibri</vt:lpstr>
      <vt:lpstr>Calibri Light</vt:lpstr>
      <vt:lpstr>Office 主题</vt:lpstr>
      <vt:lpstr>CS 557 Assignment 4 Texture Mapping Report</vt:lpstr>
      <vt:lpstr>Problem 1 Multi-texturing</vt:lpstr>
      <vt:lpstr>Blend Function 1: </vt:lpstr>
      <vt:lpstr>Blend Function 2: </vt:lpstr>
      <vt:lpstr>Blend Function 3: </vt:lpstr>
      <vt:lpstr>Problem 2 Noise Map</vt:lpstr>
      <vt:lpstr>Landscape (Color map)</vt:lpstr>
      <vt:lpstr>Goal</vt:lpstr>
      <vt:lpstr>Results: Extreme Displacement Functions</vt:lpstr>
      <vt:lpstr>Results: Balancing out noise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4 Report</dc:title>
  <dc:creator>Feng, Jiale [COM S]</dc:creator>
  <cp:lastModifiedBy>Feng, Jiale [COM S]</cp:lastModifiedBy>
  <cp:revision>7</cp:revision>
  <dcterms:created xsi:type="dcterms:W3CDTF">2015-11-02T22:13:27Z</dcterms:created>
  <dcterms:modified xsi:type="dcterms:W3CDTF">2015-11-02T22:49:27Z</dcterms:modified>
</cp:coreProperties>
</file>